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75A09-DCD3-4793-84AB-7D07995F29CC}" v="11" dt="2021-02-04T20:12:26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Emmelkamp" userId="b8c2917f-29ff-44fa-a499-bdc876c9618a" providerId="ADAL" clId="{72175A09-DCD3-4793-84AB-7D07995F29CC}"/>
    <pc:docChg chg="undo custSel mod addSld modSld">
      <pc:chgData name="Anne Emmelkamp" userId="b8c2917f-29ff-44fa-a499-bdc876c9618a" providerId="ADAL" clId="{72175A09-DCD3-4793-84AB-7D07995F29CC}" dt="2021-02-04T20:19:42.534" v="2112" actId="113"/>
      <pc:docMkLst>
        <pc:docMk/>
      </pc:docMkLst>
      <pc:sldChg chg="modSp mod">
        <pc:chgData name="Anne Emmelkamp" userId="b8c2917f-29ff-44fa-a499-bdc876c9618a" providerId="ADAL" clId="{72175A09-DCD3-4793-84AB-7D07995F29CC}" dt="2021-02-04T18:24:44.880" v="407" actId="20577"/>
        <pc:sldMkLst>
          <pc:docMk/>
          <pc:sldMk cId="4190359104" sldId="257"/>
        </pc:sldMkLst>
        <pc:spChg chg="mod">
          <ac:chgData name="Anne Emmelkamp" userId="b8c2917f-29ff-44fa-a499-bdc876c9618a" providerId="ADAL" clId="{72175A09-DCD3-4793-84AB-7D07995F29CC}" dt="2021-02-04T18:24:44.880" v="407" actId="20577"/>
          <ac:spMkLst>
            <pc:docMk/>
            <pc:sldMk cId="4190359104" sldId="257"/>
            <ac:spMk id="5" creationId="{30DD6D63-2C43-4ED5-9BC7-2015D3D0B208}"/>
          </ac:spMkLst>
        </pc:spChg>
      </pc:sldChg>
      <pc:sldChg chg="modSp mod">
        <pc:chgData name="Anne Emmelkamp" userId="b8c2917f-29ff-44fa-a499-bdc876c9618a" providerId="ADAL" clId="{72175A09-DCD3-4793-84AB-7D07995F29CC}" dt="2021-02-04T16:49:50.101" v="121" actId="20577"/>
        <pc:sldMkLst>
          <pc:docMk/>
          <pc:sldMk cId="3592936282" sldId="258"/>
        </pc:sldMkLst>
        <pc:spChg chg="mod">
          <ac:chgData name="Anne Emmelkamp" userId="b8c2917f-29ff-44fa-a499-bdc876c9618a" providerId="ADAL" clId="{72175A09-DCD3-4793-84AB-7D07995F29CC}" dt="2021-02-04T16:49:50.101" v="121" actId="20577"/>
          <ac:spMkLst>
            <pc:docMk/>
            <pc:sldMk cId="3592936282" sldId="258"/>
            <ac:spMk id="3" creationId="{80FE1583-0BC4-4F5D-9AF7-97FC2B34E9DB}"/>
          </ac:spMkLst>
        </pc:spChg>
      </pc:sldChg>
      <pc:sldChg chg="modSp new mod">
        <pc:chgData name="Anne Emmelkamp" userId="b8c2917f-29ff-44fa-a499-bdc876c9618a" providerId="ADAL" clId="{72175A09-DCD3-4793-84AB-7D07995F29CC}" dt="2021-02-04T16:11:03.294" v="74" actId="20577"/>
        <pc:sldMkLst>
          <pc:docMk/>
          <pc:sldMk cId="824034064" sldId="259"/>
        </pc:sldMkLst>
        <pc:spChg chg="mod">
          <ac:chgData name="Anne Emmelkamp" userId="b8c2917f-29ff-44fa-a499-bdc876c9618a" providerId="ADAL" clId="{72175A09-DCD3-4793-84AB-7D07995F29CC}" dt="2021-02-04T16:08:30.758" v="34" actId="20577"/>
          <ac:spMkLst>
            <pc:docMk/>
            <pc:sldMk cId="824034064" sldId="259"/>
            <ac:spMk id="2" creationId="{2A09955C-AC4C-45C6-A14F-0BEB7F88905B}"/>
          </ac:spMkLst>
        </pc:spChg>
        <pc:spChg chg="mod">
          <ac:chgData name="Anne Emmelkamp" userId="b8c2917f-29ff-44fa-a499-bdc876c9618a" providerId="ADAL" clId="{72175A09-DCD3-4793-84AB-7D07995F29CC}" dt="2021-02-04T16:11:03.294" v="74" actId="20577"/>
          <ac:spMkLst>
            <pc:docMk/>
            <pc:sldMk cId="824034064" sldId="259"/>
            <ac:spMk id="3" creationId="{1EC4790A-91AA-4709-AC1B-480A0099CB84}"/>
          </ac:spMkLst>
        </pc:spChg>
      </pc:sldChg>
      <pc:sldChg chg="addSp delSp modSp new mod">
        <pc:chgData name="Anne Emmelkamp" userId="b8c2917f-29ff-44fa-a499-bdc876c9618a" providerId="ADAL" clId="{72175A09-DCD3-4793-84AB-7D07995F29CC}" dt="2021-02-04T20:08:08.737" v="1614" actId="1076"/>
        <pc:sldMkLst>
          <pc:docMk/>
          <pc:sldMk cId="357656006" sldId="260"/>
        </pc:sldMkLst>
        <pc:spChg chg="del mod">
          <ac:chgData name="Anne Emmelkamp" userId="b8c2917f-29ff-44fa-a499-bdc876c9618a" providerId="ADAL" clId="{72175A09-DCD3-4793-84AB-7D07995F29CC}" dt="2021-02-04T16:19:04.283" v="95"/>
          <ac:spMkLst>
            <pc:docMk/>
            <pc:sldMk cId="357656006" sldId="260"/>
            <ac:spMk id="2" creationId="{BB9D4585-D2C7-43E9-BA33-91F23AB0E1FE}"/>
          </ac:spMkLst>
        </pc:spChg>
        <pc:spChg chg="mod">
          <ac:chgData name="Anne Emmelkamp" userId="b8c2917f-29ff-44fa-a499-bdc876c9618a" providerId="ADAL" clId="{72175A09-DCD3-4793-84AB-7D07995F29CC}" dt="2021-02-04T16:19:04.283" v="95"/>
          <ac:spMkLst>
            <pc:docMk/>
            <pc:sldMk cId="357656006" sldId="260"/>
            <ac:spMk id="3" creationId="{4AA00BA1-9520-40DA-8949-01148DAF70E3}"/>
          </ac:spMkLst>
        </pc:spChg>
        <pc:picChg chg="add del mod modCrop">
          <ac:chgData name="Anne Emmelkamp" userId="b8c2917f-29ff-44fa-a499-bdc876c9618a" providerId="ADAL" clId="{72175A09-DCD3-4793-84AB-7D07995F29CC}" dt="2021-02-04T16:27:15.823" v="100" actId="478"/>
          <ac:picMkLst>
            <pc:docMk/>
            <pc:sldMk cId="357656006" sldId="260"/>
            <ac:picMk id="4" creationId="{A0148977-2E9B-416E-94C5-EC854858F36E}"/>
          </ac:picMkLst>
        </pc:picChg>
        <pc:picChg chg="add del mod modCrop">
          <ac:chgData name="Anne Emmelkamp" userId="b8c2917f-29ff-44fa-a499-bdc876c9618a" providerId="ADAL" clId="{72175A09-DCD3-4793-84AB-7D07995F29CC}" dt="2021-02-04T20:07:56.862" v="1611" actId="478"/>
          <ac:picMkLst>
            <pc:docMk/>
            <pc:sldMk cId="357656006" sldId="260"/>
            <ac:picMk id="5" creationId="{46344FB9-7D35-4F05-A6BA-79C0917459A8}"/>
          </ac:picMkLst>
        </pc:picChg>
        <pc:picChg chg="add mod modCrop">
          <ac:chgData name="Anne Emmelkamp" userId="b8c2917f-29ff-44fa-a499-bdc876c9618a" providerId="ADAL" clId="{72175A09-DCD3-4793-84AB-7D07995F29CC}" dt="2021-02-04T20:08:08.737" v="1614" actId="1076"/>
          <ac:picMkLst>
            <pc:docMk/>
            <pc:sldMk cId="357656006" sldId="260"/>
            <ac:picMk id="6" creationId="{32B5EC4D-A427-4D39-A818-997BADD39415}"/>
          </ac:picMkLst>
        </pc:picChg>
      </pc:sldChg>
      <pc:sldChg chg="addSp modSp new mod setBg">
        <pc:chgData name="Anne Emmelkamp" userId="b8c2917f-29ff-44fa-a499-bdc876c9618a" providerId="ADAL" clId="{72175A09-DCD3-4793-84AB-7D07995F29CC}" dt="2021-02-04T19:56:18.427" v="1130" actId="20577"/>
        <pc:sldMkLst>
          <pc:docMk/>
          <pc:sldMk cId="43159968" sldId="261"/>
        </pc:sldMkLst>
        <pc:spChg chg="add mod">
          <ac:chgData name="Anne Emmelkamp" userId="b8c2917f-29ff-44fa-a499-bdc876c9618a" providerId="ADAL" clId="{72175A09-DCD3-4793-84AB-7D07995F29CC}" dt="2021-02-04T18:45:18.415" v="630" actId="5793"/>
          <ac:spMkLst>
            <pc:docMk/>
            <pc:sldMk cId="43159968" sldId="261"/>
            <ac:spMk id="2" creationId="{231C7736-0AF7-44CA-9EFA-5F10CCF5839C}"/>
          </ac:spMkLst>
        </pc:spChg>
        <pc:spChg chg="add mod">
          <ac:chgData name="Anne Emmelkamp" userId="b8c2917f-29ff-44fa-a499-bdc876c9618a" providerId="ADAL" clId="{72175A09-DCD3-4793-84AB-7D07995F29CC}" dt="2021-02-04T19:56:18.427" v="1130" actId="20577"/>
          <ac:spMkLst>
            <pc:docMk/>
            <pc:sldMk cId="43159968" sldId="261"/>
            <ac:spMk id="3" creationId="{D9441C8A-CB30-49B9-8BEF-150652376062}"/>
          </ac:spMkLst>
        </pc:spChg>
        <pc:picChg chg="add mod">
          <ac:chgData name="Anne Emmelkamp" userId="b8c2917f-29ff-44fa-a499-bdc876c9618a" providerId="ADAL" clId="{72175A09-DCD3-4793-84AB-7D07995F29CC}" dt="2021-02-04T18:24:29.688" v="406" actId="26606"/>
          <ac:picMkLst>
            <pc:docMk/>
            <pc:sldMk cId="43159968" sldId="261"/>
            <ac:picMk id="2050" creationId="{777ECD25-AC5E-4C3B-9B99-35C6C127166A}"/>
          </ac:picMkLst>
        </pc:picChg>
      </pc:sldChg>
      <pc:sldChg chg="modSp new mod">
        <pc:chgData name="Anne Emmelkamp" userId="b8c2917f-29ff-44fa-a499-bdc876c9618a" providerId="ADAL" clId="{72175A09-DCD3-4793-84AB-7D07995F29CC}" dt="2021-02-04T19:54:25.983" v="1042" actId="113"/>
        <pc:sldMkLst>
          <pc:docMk/>
          <pc:sldMk cId="2010478002" sldId="262"/>
        </pc:sldMkLst>
        <pc:spChg chg="mod">
          <ac:chgData name="Anne Emmelkamp" userId="b8c2917f-29ff-44fa-a499-bdc876c9618a" providerId="ADAL" clId="{72175A09-DCD3-4793-84AB-7D07995F29CC}" dt="2021-02-04T18:26:30.591" v="442" actId="20577"/>
          <ac:spMkLst>
            <pc:docMk/>
            <pc:sldMk cId="2010478002" sldId="262"/>
            <ac:spMk id="2" creationId="{9FA1829F-11B7-4BA5-85F9-9C8F9EAB923D}"/>
          </ac:spMkLst>
        </pc:spChg>
        <pc:spChg chg="mod">
          <ac:chgData name="Anne Emmelkamp" userId="b8c2917f-29ff-44fa-a499-bdc876c9618a" providerId="ADAL" clId="{72175A09-DCD3-4793-84AB-7D07995F29CC}" dt="2021-02-04T19:54:25.983" v="1042" actId="113"/>
          <ac:spMkLst>
            <pc:docMk/>
            <pc:sldMk cId="2010478002" sldId="262"/>
            <ac:spMk id="3" creationId="{07A4851C-F7BE-4D2B-9966-6212D4D93B66}"/>
          </ac:spMkLst>
        </pc:spChg>
      </pc:sldChg>
      <pc:sldChg chg="modSp new mod">
        <pc:chgData name="Anne Emmelkamp" userId="b8c2917f-29ff-44fa-a499-bdc876c9618a" providerId="ADAL" clId="{72175A09-DCD3-4793-84AB-7D07995F29CC}" dt="2021-02-04T19:59:38.625" v="1171" actId="20577"/>
        <pc:sldMkLst>
          <pc:docMk/>
          <pc:sldMk cId="3588489572" sldId="263"/>
        </pc:sldMkLst>
        <pc:spChg chg="mod">
          <ac:chgData name="Anne Emmelkamp" userId="b8c2917f-29ff-44fa-a499-bdc876c9618a" providerId="ADAL" clId="{72175A09-DCD3-4793-84AB-7D07995F29CC}" dt="2021-02-04T19:58:50.571" v="1168" actId="20577"/>
          <ac:spMkLst>
            <pc:docMk/>
            <pc:sldMk cId="3588489572" sldId="263"/>
            <ac:spMk id="2" creationId="{95C9152A-ABBF-4020-B3E8-4FE89095B63D}"/>
          </ac:spMkLst>
        </pc:spChg>
        <pc:spChg chg="mod">
          <ac:chgData name="Anne Emmelkamp" userId="b8c2917f-29ff-44fa-a499-bdc876c9618a" providerId="ADAL" clId="{72175A09-DCD3-4793-84AB-7D07995F29CC}" dt="2021-02-04T19:59:38.625" v="1171" actId="20577"/>
          <ac:spMkLst>
            <pc:docMk/>
            <pc:sldMk cId="3588489572" sldId="263"/>
            <ac:spMk id="3" creationId="{02D033AF-04EE-4C61-BB7A-E2329E34A5C4}"/>
          </ac:spMkLst>
        </pc:spChg>
      </pc:sldChg>
      <pc:sldChg chg="modSp new mod">
        <pc:chgData name="Anne Emmelkamp" userId="b8c2917f-29ff-44fa-a499-bdc876c9618a" providerId="ADAL" clId="{72175A09-DCD3-4793-84AB-7D07995F29CC}" dt="2021-02-04T20:09:03.099" v="1642" actId="114"/>
        <pc:sldMkLst>
          <pc:docMk/>
          <pc:sldMk cId="4022063350" sldId="264"/>
        </pc:sldMkLst>
        <pc:spChg chg="mod">
          <ac:chgData name="Anne Emmelkamp" userId="b8c2917f-29ff-44fa-a499-bdc876c9618a" providerId="ADAL" clId="{72175A09-DCD3-4793-84AB-7D07995F29CC}" dt="2021-02-04T20:00:23.216" v="1203" actId="20577"/>
          <ac:spMkLst>
            <pc:docMk/>
            <pc:sldMk cId="4022063350" sldId="264"/>
            <ac:spMk id="2" creationId="{20541DC2-AA30-49D5-8A79-108857BC5A83}"/>
          </ac:spMkLst>
        </pc:spChg>
        <pc:spChg chg="mod">
          <ac:chgData name="Anne Emmelkamp" userId="b8c2917f-29ff-44fa-a499-bdc876c9618a" providerId="ADAL" clId="{72175A09-DCD3-4793-84AB-7D07995F29CC}" dt="2021-02-04T20:09:03.099" v="1642" actId="114"/>
          <ac:spMkLst>
            <pc:docMk/>
            <pc:sldMk cId="4022063350" sldId="264"/>
            <ac:spMk id="3" creationId="{2B597299-3F4A-4AB7-9154-56FF926D547D}"/>
          </ac:spMkLst>
        </pc:spChg>
      </pc:sldChg>
      <pc:sldChg chg="addSp delSp modSp new mod setBg">
        <pc:chgData name="Anne Emmelkamp" userId="b8c2917f-29ff-44fa-a499-bdc876c9618a" providerId="ADAL" clId="{72175A09-DCD3-4793-84AB-7D07995F29CC}" dt="2021-02-04T20:19:42.534" v="2112" actId="113"/>
        <pc:sldMkLst>
          <pc:docMk/>
          <pc:sldMk cId="1436504400" sldId="265"/>
        </pc:sldMkLst>
        <pc:spChg chg="mod">
          <ac:chgData name="Anne Emmelkamp" userId="b8c2917f-29ff-44fa-a499-bdc876c9618a" providerId="ADAL" clId="{72175A09-DCD3-4793-84AB-7D07995F29CC}" dt="2021-02-04T20:12:38.064" v="1832" actId="26606"/>
          <ac:spMkLst>
            <pc:docMk/>
            <pc:sldMk cId="1436504400" sldId="265"/>
            <ac:spMk id="2" creationId="{D90B486C-3503-4373-B4C0-3811A1CEA765}"/>
          </ac:spMkLst>
        </pc:spChg>
        <pc:spChg chg="mod">
          <ac:chgData name="Anne Emmelkamp" userId="b8c2917f-29ff-44fa-a499-bdc876c9618a" providerId="ADAL" clId="{72175A09-DCD3-4793-84AB-7D07995F29CC}" dt="2021-02-04T20:19:42.534" v="2112" actId="113"/>
          <ac:spMkLst>
            <pc:docMk/>
            <pc:sldMk cId="1436504400" sldId="265"/>
            <ac:spMk id="3" creationId="{D6B6E227-C61B-4BF6-A9CA-C646ADC885BB}"/>
          </ac:spMkLst>
        </pc:spChg>
        <pc:spChg chg="add del">
          <ac:chgData name="Anne Emmelkamp" userId="b8c2917f-29ff-44fa-a499-bdc876c9618a" providerId="ADAL" clId="{72175A09-DCD3-4793-84AB-7D07995F29CC}" dt="2021-02-04T20:12:38.018" v="1831" actId="26606"/>
          <ac:spMkLst>
            <pc:docMk/>
            <pc:sldMk cId="1436504400" sldId="265"/>
            <ac:spMk id="11" creationId="{8CF7F37C-5120-471F-8EA6-A05B25418003}"/>
          </ac:spMkLst>
        </pc:spChg>
        <pc:spChg chg="add del">
          <ac:chgData name="Anne Emmelkamp" userId="b8c2917f-29ff-44fa-a499-bdc876c9618a" providerId="ADAL" clId="{72175A09-DCD3-4793-84AB-7D07995F29CC}" dt="2021-02-04T20:12:38.018" v="1831" actId="26606"/>
          <ac:spMkLst>
            <pc:docMk/>
            <pc:sldMk cId="1436504400" sldId="265"/>
            <ac:spMk id="13" creationId="{23E2B659-2BE7-4785-801E-4B5A9DA14B3C}"/>
          </ac:spMkLst>
        </pc:spChg>
        <pc:spChg chg="add del">
          <ac:chgData name="Anne Emmelkamp" userId="b8c2917f-29ff-44fa-a499-bdc876c9618a" providerId="ADAL" clId="{72175A09-DCD3-4793-84AB-7D07995F29CC}" dt="2021-02-04T20:12:38.018" v="1831" actId="26606"/>
          <ac:spMkLst>
            <pc:docMk/>
            <pc:sldMk cId="1436504400" sldId="265"/>
            <ac:spMk id="15" creationId="{DE5099EE-C321-497D-B97E-06225FBDD230}"/>
          </ac:spMkLst>
        </pc:spChg>
        <pc:graphicFrameChg chg="add del mod modGraphic">
          <ac:chgData name="Anne Emmelkamp" userId="b8c2917f-29ff-44fa-a499-bdc876c9618a" providerId="ADAL" clId="{72175A09-DCD3-4793-84AB-7D07995F29CC}" dt="2021-02-04T20:13:44.469" v="1917" actId="478"/>
          <ac:graphicFrameMkLst>
            <pc:docMk/>
            <pc:sldMk cId="1436504400" sldId="265"/>
            <ac:graphicFrameMk id="4" creationId="{5D7A276C-90F8-483A-B384-F79B231F59D7}"/>
          </ac:graphicFrameMkLst>
        </pc:graphicFrameChg>
        <pc:picChg chg="add del">
          <ac:chgData name="Anne Emmelkamp" userId="b8c2917f-29ff-44fa-a499-bdc876c9618a" providerId="ADAL" clId="{72175A09-DCD3-4793-84AB-7D07995F29CC}" dt="2021-02-04T20:12:38.018" v="1831" actId="26606"/>
          <ac:picMkLst>
            <pc:docMk/>
            <pc:sldMk cId="1436504400" sldId="265"/>
            <ac:picMk id="9" creationId="{EB42CA21-E82E-4C7B-B04B-A77057A572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159997/Afstudeerprojec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626BE-F206-4E69-B159-066692E60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Afstudeerproject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2A4224-998D-42A1-BE6E-BF1909488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</p:spTree>
    <p:extLst>
      <p:ext uri="{BB962C8B-B14F-4D97-AF65-F5344CB8AC3E}">
        <p14:creationId xmlns:p14="http://schemas.microsoft.com/office/powerpoint/2010/main" val="385028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41DC2-AA30-49D5-8A79-108857BC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 volgende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597299-3F4A-4AB7-9154-56FF926D54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>
                <a:latin typeface="Abadi" panose="020B0604020104020204" pitchFamily="34" charset="0"/>
              </a:rPr>
              <a:t>Lees de handleiding in de wiki </a:t>
            </a:r>
          </a:p>
          <a:p>
            <a:r>
              <a:rPr lang="nl-NL" dirty="0">
                <a:latin typeface="Abadi" panose="020B0604020104020204" pitchFamily="34" charset="0"/>
              </a:rPr>
              <a:t>Kies een </a:t>
            </a:r>
            <a:r>
              <a:rPr lang="nl-NL" dirty="0" err="1">
                <a:latin typeface="Abadi" panose="020B0604020104020204" pitchFamily="34" charset="0"/>
              </a:rPr>
              <a:t>critical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friend</a:t>
            </a:r>
            <a:endParaRPr lang="nl-NL" dirty="0">
              <a:latin typeface="Abadi" panose="020B0604020104020204" pitchFamily="34" charset="0"/>
            </a:endParaRPr>
          </a:p>
          <a:p>
            <a:r>
              <a:rPr lang="nl-NL" dirty="0">
                <a:latin typeface="Abadi" panose="020B0604020104020204" pitchFamily="34" charset="0"/>
              </a:rPr>
              <a:t>Ga oriënteren; waar heeft mijn werkplek behoefte aan, wat zou een mooie bijdragen kunnen zijn? Maak hiervoor de startvragen (bijlagen 1 in wiki).</a:t>
            </a:r>
          </a:p>
          <a:p>
            <a:r>
              <a:rPr lang="nl-NL" dirty="0">
                <a:latin typeface="Abadi" panose="020B0604020104020204" pitchFamily="34" charset="0"/>
              </a:rPr>
              <a:t>Maak alvast je digitale logboek aan (en noteer je eerste acties). </a:t>
            </a:r>
          </a:p>
          <a:p>
            <a:endParaRPr lang="nl-NL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nl-NL" i="1" dirty="0">
                <a:latin typeface="Abadi" panose="020B0604020104020204" pitchFamily="34" charset="0"/>
              </a:rPr>
              <a:t>Noteer dit in je agenda!</a:t>
            </a:r>
          </a:p>
        </p:txBody>
      </p:sp>
    </p:spTree>
    <p:extLst>
      <p:ext uri="{BB962C8B-B14F-4D97-AF65-F5344CB8AC3E}">
        <p14:creationId xmlns:p14="http://schemas.microsoft.com/office/powerpoint/2010/main" val="402206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4C0249-C6D0-4BE1-BC9F-27BAEE835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nl-NL" sz="4600"/>
              <a:t>Wat gaan we bespreken?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0DD6D63-2C43-4ED5-9BC7-2015D3D0B2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>
            <a:normAutofit/>
          </a:bodyPr>
          <a:lstStyle/>
          <a:p>
            <a:r>
              <a:rPr lang="nl-NL" dirty="0">
                <a:latin typeface="Abadi" panose="020B0604020104020204" pitchFamily="34" charset="0"/>
              </a:rPr>
              <a:t>Wat, hoe, waarom, waar: afstudeerproject</a:t>
            </a:r>
          </a:p>
          <a:p>
            <a:r>
              <a:rPr lang="nl-NL" dirty="0">
                <a:latin typeface="Abadi" panose="020B0604020104020204" pitchFamily="34" charset="0"/>
              </a:rPr>
              <a:t>Planning afstudeerproject</a:t>
            </a:r>
          </a:p>
          <a:p>
            <a:r>
              <a:rPr lang="nl-NL" dirty="0">
                <a:latin typeface="Abadi" panose="020B0604020104020204" pitchFamily="34" charset="0"/>
              </a:rPr>
              <a:t>Beoordeling afstudeerproject</a:t>
            </a:r>
          </a:p>
        </p:txBody>
      </p:sp>
      <p:pic>
        <p:nvPicPr>
          <p:cNvPr id="1026" name="Picture 2" descr="Afbeeldingsresultaat voor vraagtekens">
            <a:extLst>
              <a:ext uri="{FF2B5EF4-FFF2-40B4-BE49-F238E27FC236}">
                <a16:creationId xmlns:a16="http://schemas.microsoft.com/office/drawing/2014/main" id="{25382539-6FDF-43A3-A4A3-1904A04D6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r="2792" b="11896"/>
          <a:stretch/>
        </p:blipFill>
        <p:spPr bwMode="auto">
          <a:xfrm>
            <a:off x="7568124" y="1364834"/>
            <a:ext cx="3836475" cy="3023270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35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09F60-F079-4A9F-93E9-BDED137E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Wat, hoe, waarom, waar?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FE1583-0BC4-4F5D-9AF7-97FC2B34E9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>
                <a:latin typeface="Abadi" panose="020B0604020104020204" pitchFamily="34" charset="0"/>
              </a:rPr>
              <a:t>Wat</a:t>
            </a:r>
            <a:r>
              <a:rPr lang="nl-NL" dirty="0">
                <a:latin typeface="Abadi" panose="020B0604020104020204" pitchFamily="34" charset="0"/>
              </a:rPr>
              <a:t>: Je gaat een beroepsproduct voor het werkveld maken</a:t>
            </a:r>
          </a:p>
          <a:p>
            <a:r>
              <a:rPr lang="nl-NL" b="1" dirty="0">
                <a:latin typeface="Abadi" panose="020B0604020104020204" pitchFamily="34" charset="0"/>
              </a:rPr>
              <a:t>Hoe: </a:t>
            </a:r>
            <a:r>
              <a:rPr lang="nl-NL" dirty="0">
                <a:latin typeface="Abadi" panose="020B0604020104020204" pitchFamily="34" charset="0"/>
              </a:rPr>
              <a:t>Door je te verdiepen en te oriënteren, met een duidelijk plan te komen (planning maken), een logboek bij te houden, regelmatig feedback vragen aan een </a:t>
            </a:r>
            <a:r>
              <a:rPr lang="nl-NL" dirty="0" err="1">
                <a:latin typeface="Abadi" panose="020B0604020104020204" pitchFamily="34" charset="0"/>
              </a:rPr>
              <a:t>critical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friend</a:t>
            </a:r>
            <a:r>
              <a:rPr lang="nl-NL" dirty="0">
                <a:latin typeface="Abadi" panose="020B0604020104020204" pitchFamily="34" charset="0"/>
              </a:rPr>
              <a:t>, een collega en werkveldbegeleider en docent</a:t>
            </a:r>
          </a:p>
          <a:p>
            <a:r>
              <a:rPr lang="nl-NL" b="1" dirty="0">
                <a:latin typeface="Abadi" panose="020B0604020104020204" pitchFamily="34" charset="0"/>
              </a:rPr>
              <a:t>Waarom</a:t>
            </a:r>
            <a:r>
              <a:rPr lang="nl-NL" dirty="0">
                <a:latin typeface="Abadi" panose="020B0604020104020204" pitchFamily="34" charset="0"/>
              </a:rPr>
              <a:t>: Om te laten zien dat jij met jouw opgedane kennis en ervaring een product kan leveren waar het werkveld behoefte aan heeft (omdat het er nog niet is of voor een aanvulling/verbetering op wat er al wel is)</a:t>
            </a:r>
          </a:p>
          <a:p>
            <a:r>
              <a:rPr lang="nl-NL" b="1" dirty="0">
                <a:latin typeface="Abadi" panose="020B0604020104020204" pitchFamily="34" charset="0"/>
              </a:rPr>
              <a:t>Waar: </a:t>
            </a:r>
            <a:r>
              <a:rPr lang="nl-NL" dirty="0">
                <a:latin typeface="Abadi" panose="020B0604020104020204" pitchFamily="34" charset="0"/>
              </a:rPr>
              <a:t>Uitvoering vindt thuis en in de praktijk plaats. </a:t>
            </a:r>
          </a:p>
        </p:txBody>
      </p:sp>
    </p:spTree>
    <p:extLst>
      <p:ext uri="{BB962C8B-B14F-4D97-AF65-F5344CB8AC3E}">
        <p14:creationId xmlns:p14="http://schemas.microsoft.com/office/powerpoint/2010/main" val="359293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1829F-11B7-4BA5-85F9-9C8F9EAB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 </a:t>
            </a:r>
            <a:r>
              <a:rPr lang="nl-NL" dirty="0" err="1"/>
              <a:t>critical</a:t>
            </a:r>
            <a:r>
              <a:rPr lang="nl-NL" dirty="0"/>
              <a:t> </a:t>
            </a:r>
            <a:r>
              <a:rPr lang="nl-NL" dirty="0" err="1"/>
              <a:t>Friend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A4851C-F7BE-4D2B-9966-6212D4D93B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>
                <a:latin typeface="Abadi" panose="020B0604020104020204" pitchFamily="34" charset="0"/>
              </a:rPr>
              <a:t>Je </a:t>
            </a:r>
            <a:r>
              <a:rPr lang="nl-NL" dirty="0" err="1">
                <a:latin typeface="Abadi" panose="020B0604020104020204" pitchFamily="34" charset="0"/>
              </a:rPr>
              <a:t>critical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friend</a:t>
            </a:r>
            <a:r>
              <a:rPr lang="nl-NL" dirty="0">
                <a:latin typeface="Abadi" panose="020B0604020104020204" pitchFamily="34" charset="0"/>
              </a:rPr>
              <a:t> is iemand die</a:t>
            </a:r>
            <a:r>
              <a:rPr lang="nl-NL" b="1" dirty="0">
                <a:latin typeface="Abadi" panose="020B0604020104020204" pitchFamily="34" charset="0"/>
              </a:rPr>
              <a:t> kritisch </a:t>
            </a:r>
            <a:r>
              <a:rPr lang="nl-NL" dirty="0">
                <a:latin typeface="Abadi" panose="020B0604020104020204" pitchFamily="34" charset="0"/>
              </a:rPr>
              <a:t>naar je werk kan kijken,</a:t>
            </a:r>
          </a:p>
          <a:p>
            <a:r>
              <a:rPr lang="nl-NL" dirty="0">
                <a:latin typeface="Abadi" panose="020B0604020104020204" pitchFamily="34" charset="0"/>
              </a:rPr>
              <a:t>Jullie spreken regelmatig met elkaar af om elkaars werk van feedback te voorzien</a:t>
            </a:r>
          </a:p>
          <a:p>
            <a:r>
              <a:rPr lang="nl-NL" dirty="0">
                <a:latin typeface="Abadi" panose="020B0604020104020204" pitchFamily="34" charset="0"/>
              </a:rPr>
              <a:t>Je spart met elkaar als je vast loopt en geeft elkaar (positieve) feedback</a:t>
            </a:r>
          </a:p>
          <a:p>
            <a:r>
              <a:rPr lang="nl-NL" dirty="0">
                <a:latin typeface="Abadi" panose="020B0604020104020204" pitchFamily="34" charset="0"/>
              </a:rPr>
              <a:t>Je </a:t>
            </a:r>
            <a:r>
              <a:rPr lang="nl-NL" dirty="0" err="1">
                <a:latin typeface="Abadi" panose="020B0604020104020204" pitchFamily="34" charset="0"/>
              </a:rPr>
              <a:t>critical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friend</a:t>
            </a:r>
            <a:r>
              <a:rPr lang="nl-NL" dirty="0">
                <a:latin typeface="Abadi" panose="020B0604020104020204" pitchFamily="34" charset="0"/>
              </a:rPr>
              <a:t> kan een klasgenoot zijn, maar dat hoeft niet</a:t>
            </a:r>
          </a:p>
        </p:txBody>
      </p:sp>
    </p:spTree>
    <p:extLst>
      <p:ext uri="{BB962C8B-B14F-4D97-AF65-F5344CB8AC3E}">
        <p14:creationId xmlns:p14="http://schemas.microsoft.com/office/powerpoint/2010/main" val="201047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9955C-AC4C-45C6-A14F-0BEB7F889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beroepsproducten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C4790A-91AA-4709-AC1B-480A0099CB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77500" lnSpcReduction="20000"/>
          </a:bodyPr>
          <a:lstStyle/>
          <a:p>
            <a:r>
              <a:rPr lang="nl-NL" sz="2900" dirty="0">
                <a:latin typeface="Abadi" panose="020B0604020104020204" pitchFamily="34" charset="0"/>
                <a:cs typeface="Arial" panose="020B0604020202020204" pitchFamily="34" charset="0"/>
              </a:rPr>
              <a:t>Een </a:t>
            </a:r>
            <a:r>
              <a:rPr lang="nl-NL" sz="2900" dirty="0" err="1">
                <a:latin typeface="Abadi" panose="020B0604020104020204" pitchFamily="34" charset="0"/>
                <a:cs typeface="Arial" panose="020B0604020202020204" pitchFamily="34" charset="0"/>
              </a:rPr>
              <a:t>kookapp</a:t>
            </a:r>
            <a:r>
              <a:rPr lang="nl-NL" sz="2900" dirty="0">
                <a:latin typeface="Abadi" panose="020B0604020104020204" pitchFamily="34" charset="0"/>
                <a:cs typeface="Arial" panose="020B0604020202020204" pitchFamily="34" charset="0"/>
              </a:rPr>
              <a:t> voor LVB ontwikkelen</a:t>
            </a:r>
          </a:p>
          <a:p>
            <a:r>
              <a:rPr lang="nl-NL" sz="2900" dirty="0">
                <a:latin typeface="Abadi" panose="020B0604020104020204" pitchFamily="34" charset="0"/>
                <a:cs typeface="Arial" panose="020B0604020202020204" pitchFamily="34" charset="0"/>
              </a:rPr>
              <a:t>Een programma schrijven om langer thuis te blijven wonen voor ouderen</a:t>
            </a:r>
          </a:p>
          <a:p>
            <a:r>
              <a:rPr lang="nl-NL" sz="2900" dirty="0">
                <a:latin typeface="Abadi" panose="020B0604020104020204" pitchFamily="34" charset="0"/>
                <a:cs typeface="Arial" panose="020B0604020202020204" pitchFamily="34" charset="0"/>
              </a:rPr>
              <a:t>Een complete </a:t>
            </a:r>
            <a:r>
              <a:rPr lang="nl-NL" sz="2900" dirty="0" err="1">
                <a:latin typeface="Abadi" panose="020B0604020104020204" pitchFamily="34" charset="0"/>
                <a:cs typeface="Arial" panose="020B0604020202020204" pitchFamily="34" charset="0"/>
              </a:rPr>
              <a:t>beautydag</a:t>
            </a:r>
            <a:r>
              <a:rPr lang="nl-NL" sz="2900" dirty="0">
                <a:latin typeface="Abadi" panose="020B0604020104020204" pitchFamily="34" charset="0"/>
                <a:cs typeface="Arial" panose="020B0604020202020204" pitchFamily="34" charset="0"/>
              </a:rPr>
              <a:t> voor mantelzorgers organiseren</a:t>
            </a:r>
          </a:p>
          <a:p>
            <a:r>
              <a:rPr lang="nl-NL" sz="2900" dirty="0">
                <a:latin typeface="Abadi" panose="020B0604020104020204" pitchFamily="34" charset="0"/>
                <a:cs typeface="Arial" panose="020B0604020202020204" pitchFamily="34" charset="0"/>
              </a:rPr>
              <a:t>Moestuin opzetten voor en door cliënten</a:t>
            </a:r>
          </a:p>
          <a:p>
            <a:r>
              <a:rPr lang="nl-NL" sz="2900" dirty="0">
                <a:latin typeface="Abadi" panose="020B0604020104020204" pitchFamily="34" charset="0"/>
                <a:cs typeface="Arial" panose="020B0604020202020204" pitchFamily="34" charset="0"/>
              </a:rPr>
              <a:t>Beweegprogramma voor mensen met psychiatrische stoornissen</a:t>
            </a:r>
          </a:p>
          <a:p>
            <a:r>
              <a:rPr lang="nl-NL" sz="2900" dirty="0">
                <a:latin typeface="Abadi" panose="020B0604020104020204" pitchFamily="34" charset="0"/>
                <a:cs typeface="Arial" panose="020B0604020202020204" pitchFamily="34" charset="0"/>
              </a:rPr>
              <a:t>Onderzoek doen naar effectieve methodieken binnen de psychiatrie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403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A00BA1-9520-40DA-8949-01148DAF70E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2073275"/>
            <a:ext cx="10394950" cy="3311525"/>
          </a:xfrm>
        </p:spPr>
        <p:txBody>
          <a:bodyPr>
            <a:normAutofit/>
          </a:bodyPr>
          <a:lstStyle/>
          <a:p>
            <a:pPr fontAlgn="t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B5EC4D-A427-4D39-A818-997BADD394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6" t="33481" r="22334" b="20149"/>
          <a:stretch/>
        </p:blipFill>
        <p:spPr>
          <a:xfrm>
            <a:off x="944880" y="433778"/>
            <a:ext cx="9733280" cy="531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C7736-0AF7-44CA-9EFA-5F10CCF5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nl-NL" sz="3800" dirty="0"/>
              <a:t>Globale Planning afstudeerproject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41C8A-CB30-49B9-8BEF-1506523760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>
            <a:normAutofit/>
          </a:bodyPr>
          <a:lstStyle/>
          <a:p>
            <a:r>
              <a:rPr lang="nl-NL" dirty="0">
                <a:latin typeface="Abadi" panose="020B0604020104020204" pitchFamily="34" charset="0"/>
              </a:rPr>
              <a:t>Twee periodes, geen lessen, wel begeleiding vanuit </a:t>
            </a:r>
            <a:r>
              <a:rPr lang="nl-NL" dirty="0" err="1">
                <a:latin typeface="Abadi" panose="020B0604020104020204" pitchFamily="34" charset="0"/>
              </a:rPr>
              <a:t>SLB’er</a:t>
            </a:r>
            <a:r>
              <a:rPr lang="nl-NL" dirty="0">
                <a:latin typeface="Abadi" panose="020B0604020104020204" pitchFamily="34" charset="0"/>
              </a:rPr>
              <a:t> en/of andere Docent</a:t>
            </a:r>
          </a:p>
          <a:p>
            <a:r>
              <a:rPr lang="nl-NL" dirty="0">
                <a:latin typeface="Abadi" panose="020B0604020104020204" pitchFamily="34" charset="0"/>
              </a:rPr>
              <a:t>Periode 11: Oriënteren, plan maken, pitchen, Go-formulier inleveren, starten met uitvoering</a:t>
            </a:r>
          </a:p>
          <a:p>
            <a:r>
              <a:rPr lang="nl-NL" dirty="0">
                <a:latin typeface="Abadi" panose="020B0604020104020204" pitchFamily="34" charset="0"/>
              </a:rPr>
              <a:t>Periode 12: Uitvoeren, Product presenteren, afstudeerverslag inleveren </a:t>
            </a:r>
            <a:endParaRPr lang="nl-NL" dirty="0"/>
          </a:p>
        </p:txBody>
      </p:sp>
      <p:pic>
        <p:nvPicPr>
          <p:cNvPr id="2050" name="Picture 2" descr="Afbeeldingsresultaat voor agenda 2021">
            <a:extLst>
              <a:ext uri="{FF2B5EF4-FFF2-40B4-BE49-F238E27FC236}">
                <a16:creationId xmlns:a16="http://schemas.microsoft.com/office/drawing/2014/main" id="{777ECD25-AC5E-4C3B-9B99-35C6C127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124" y="1413813"/>
            <a:ext cx="3836475" cy="2925312"/>
          </a:xfrm>
          <a:prstGeom prst="rect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9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B486C-3503-4373-B4C0-3811A1CE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nl-NL" sz="3800"/>
              <a:t>Beoordeling afstudeerproject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B6E227-C61B-4BF6-A9CA-C646ADC885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675" y="2180665"/>
            <a:ext cx="10315575" cy="3733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latin typeface="Abadi" panose="020B0604020104020204" pitchFamily="34" charset="0"/>
              </a:rPr>
              <a:t>Je product wordt door je </a:t>
            </a:r>
            <a:r>
              <a:rPr lang="nl-NL" dirty="0" err="1">
                <a:latin typeface="Abadi" panose="020B0604020104020204" pitchFamily="34" charset="0"/>
              </a:rPr>
              <a:t>critical</a:t>
            </a:r>
            <a:r>
              <a:rPr lang="nl-NL" dirty="0">
                <a:latin typeface="Abadi" panose="020B0604020104020204" pitchFamily="34" charset="0"/>
              </a:rPr>
              <a:t> </a:t>
            </a:r>
            <a:r>
              <a:rPr lang="nl-NL" dirty="0" err="1">
                <a:latin typeface="Abadi" panose="020B0604020104020204" pitchFamily="34" charset="0"/>
              </a:rPr>
              <a:t>friend</a:t>
            </a:r>
            <a:r>
              <a:rPr lang="nl-NL" dirty="0">
                <a:latin typeface="Abadi" panose="020B0604020104020204" pitchFamily="34" charset="0"/>
              </a:rPr>
              <a:t>, begeleider vanuit de praktijk en door de docent beoordeelt op:</a:t>
            </a:r>
          </a:p>
          <a:p>
            <a:r>
              <a:rPr lang="nl-NL" b="1" dirty="0">
                <a:latin typeface="Abadi" panose="020B0604020104020204" pitchFamily="34" charset="0"/>
              </a:rPr>
              <a:t>Functionaliteit</a:t>
            </a:r>
          </a:p>
          <a:p>
            <a:r>
              <a:rPr lang="nl-NL" b="1" dirty="0">
                <a:latin typeface="Abadi" panose="020B0604020104020204" pitchFamily="34" charset="0"/>
              </a:rPr>
              <a:t>Professionaliteit</a:t>
            </a:r>
          </a:p>
          <a:p>
            <a:r>
              <a:rPr lang="nl-NL" b="1" dirty="0">
                <a:latin typeface="Abadi" panose="020B0604020104020204" pitchFamily="34" charset="0"/>
              </a:rPr>
              <a:t>Duurzaamheid</a:t>
            </a:r>
          </a:p>
          <a:p>
            <a:r>
              <a:rPr lang="nl-NL" b="1" dirty="0">
                <a:latin typeface="Abadi" panose="020B0604020104020204" pitchFamily="34" charset="0"/>
              </a:rPr>
              <a:t>Inventiviteit</a:t>
            </a:r>
          </a:p>
          <a:p>
            <a:r>
              <a:rPr lang="nl-NL" b="1" dirty="0">
                <a:latin typeface="Abadi" panose="020B0604020104020204" pitchFamily="34" charset="0"/>
              </a:rPr>
              <a:t>Complexiteit</a:t>
            </a:r>
          </a:p>
          <a:p>
            <a:pPr marL="0" indent="0">
              <a:buNone/>
            </a:pPr>
            <a:r>
              <a:rPr lang="nl-NL" sz="1900" dirty="0">
                <a:latin typeface="Abadi" panose="020B0604020104020204" pitchFamily="34" charset="0"/>
              </a:rPr>
              <a:t>Daarnaast lever je een afstudeerverslag in (format op wiki) en wordt het gehele werk in totaal beoordeeld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650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9152A-ABBF-4020-B3E8-4FE89095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Wiki afstudeerproject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D033AF-04EE-4C61-BB7A-E2329E34A5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https://maken.wikiwijs.nl/159997/Afstudeerproject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489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C0A2135D24748A826BF86DDB6171D" ma:contentTypeVersion="9" ma:contentTypeDescription="Een nieuw document maken." ma:contentTypeScope="" ma:versionID="2398ac0988d1926cf0501d2d83ebcf13">
  <xsd:schema xmlns:xsd="http://www.w3.org/2001/XMLSchema" xmlns:xs="http://www.w3.org/2001/XMLSchema" xmlns:p="http://schemas.microsoft.com/office/2006/metadata/properties" xmlns:ns2="a56c3d00-5de7-48d5-ab4c-fdc358b883d4" xmlns:ns3="6c60a613-874c-4135-9c0c-908833996ac5" targetNamespace="http://schemas.microsoft.com/office/2006/metadata/properties" ma:root="true" ma:fieldsID="19a4a3d8acbbc66bb41c01e43c24a05b" ns2:_="" ns3:_="">
    <xsd:import namespace="a56c3d00-5de7-48d5-ab4c-fdc358b883d4"/>
    <xsd:import namespace="6c60a613-874c-4135-9c0c-908833996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c3d00-5de7-48d5-ab4c-fdc358b88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0a613-874c-4135-9c0c-908833996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9DE033-0DCA-40CF-96BE-B10076C491AD}"/>
</file>

<file path=customXml/itemProps2.xml><?xml version="1.0" encoding="utf-8"?>
<ds:datastoreItem xmlns:ds="http://schemas.openxmlformats.org/officeDocument/2006/customXml" ds:itemID="{9AEE1C10-38BB-4877-82AE-DF5445DAE3C6}"/>
</file>

<file path=customXml/itemProps3.xml><?xml version="1.0" encoding="utf-8"?>
<ds:datastoreItem xmlns:ds="http://schemas.openxmlformats.org/officeDocument/2006/customXml" ds:itemID="{040578C2-29C3-46F8-94D4-0AC850D48FE8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395</Words>
  <Application>Microsoft Office PowerPoint</Application>
  <PresentationFormat>Breedbeeld</PresentationFormat>
  <Paragraphs>44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Abadi</vt:lpstr>
      <vt:lpstr>Arial</vt:lpstr>
      <vt:lpstr>Impact</vt:lpstr>
      <vt:lpstr>Belangrijke gebeurtenis</vt:lpstr>
      <vt:lpstr>Afstudeerproject</vt:lpstr>
      <vt:lpstr>Wat gaan we bespreken?</vt:lpstr>
      <vt:lpstr>Wat, hoe, waarom, waar?</vt:lpstr>
      <vt:lpstr>Functie critical Friend</vt:lpstr>
      <vt:lpstr>Voorbeelden beroepsproducten</vt:lpstr>
      <vt:lpstr>PowerPoint-presentatie</vt:lpstr>
      <vt:lpstr>Globale Planning afstudeerproject</vt:lpstr>
      <vt:lpstr>Beoordeling afstudeerproject</vt:lpstr>
      <vt:lpstr>Wiki afstudeerproject</vt:lpstr>
      <vt:lpstr>Voor volgende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Afstudeerproject</dc:title>
  <dc:creator>Anne Emmelkamp</dc:creator>
  <cp:lastModifiedBy>Anne Emmelkamp</cp:lastModifiedBy>
  <cp:revision>1</cp:revision>
  <dcterms:created xsi:type="dcterms:W3CDTF">2021-02-04T20:12:37Z</dcterms:created>
  <dcterms:modified xsi:type="dcterms:W3CDTF">2021-02-04T20:19:50Z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0x01010063AC0A2135D24748A826BF86DDB6171D</vt:lpwstr>
  </property>
</Properties>
</file>